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0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8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9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3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6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04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1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2644E7-529B-4D28-94E3-77D966D3626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35AD0D-6337-41C9-9FFF-39EB4020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star.com/news/world/2014/07/06/machu_picchu_is_getting_an_airport_will_it_ruin_the_ruins.html" TargetMode="External"/><Relationship Id="rId3" Type="http://schemas.openxmlformats.org/officeDocument/2006/relationships/hyperlink" Target="http://www.ancient.eu/Inca_Civilization/" TargetMode="External"/><Relationship Id="rId7" Type="http://schemas.openxmlformats.org/officeDocument/2006/relationships/hyperlink" Target="http://science.nationalgeographic.com/science/archaeology/machu-picchu-mystery/" TargetMode="External"/><Relationship Id="rId2" Type="http://schemas.openxmlformats.org/officeDocument/2006/relationships/hyperlink" Target="http://www.everyculture.com/No-Sa/Per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andonknowlden.com/blog/2013/5/30/machu-picchu-here-we-come" TargetMode="External"/><Relationship Id="rId11" Type="http://schemas.openxmlformats.org/officeDocument/2006/relationships/hyperlink" Target="http://www.machupicchu-tours-peru.org/blog/languages-peru-spanish-quechua-aymara" TargetMode="External"/><Relationship Id="rId5" Type="http://schemas.openxmlformats.org/officeDocument/2006/relationships/hyperlink" Target="http://mapsofdallas.blogspot.com/2011/12/political-map-of-south-america.html" TargetMode="External"/><Relationship Id="rId10" Type="http://schemas.openxmlformats.org/officeDocument/2006/relationships/hyperlink" Target="http://www.travelingsolemates.com/peru-breathless-in-cuzco/" TargetMode="External"/><Relationship Id="rId4" Type="http://schemas.openxmlformats.org/officeDocument/2006/relationships/hyperlink" Target="http://kids.nationalgeographic.com/explore/countries/peru/#peru-machu-picchu.jpg" TargetMode="External"/><Relationship Id="rId9" Type="http://schemas.openxmlformats.org/officeDocument/2006/relationships/hyperlink" Target="http://goperu.about.com/od/sightsandattractions/ss/Where-Is-Machu-Picchu-Located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explore/countries/peru/#peru-machu-picchu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explore/countries/peru/#peru-machu-picchu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psofdallas.blogspot.com/2011/12/political-map-of-south-america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osswordese.com/110628_este.htm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lobeholidays.net/South_America/Peru/Cuzco/cuzco_machu_picchu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velingsolemates.com/peru-breathless-in-cuzc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peru.about.com/od/sightsandattractions/ss/Where-Is-Machu-Picchu-Located.htm" TargetMode="External"/><Relationship Id="rId4" Type="http://schemas.openxmlformats.org/officeDocument/2006/relationships/hyperlink" Target="http://science.nationalgeographic.com/science/archaeology/machu-picchu-myster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randonknowlden.com/blog/2013/5/30/machu-picchu-here-we-com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star.com/news/world/2014/07/06/machu_picchu_is_getting_an_airport_will_it_ruin_the_ruins.html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.new7wonders.com/2012/08/13/amazon-inauguration-celebrations-begin-in-peruvian-rainforest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machupicchu-tours-peru.org/blog/languages-peru-spanish-quechua-ayma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 smtClean="0"/>
              <a:t>Perú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Liesel Theusch</a:t>
            </a:r>
            <a:endParaRPr lang="en-US" dirty="0"/>
          </a:p>
        </p:txBody>
      </p:sp>
      <p:pic>
        <p:nvPicPr>
          <p:cNvPr id="4" name="Picture 2" descr="per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24" y="1150511"/>
            <a:ext cx="62007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Lenguas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4" cy="3124201"/>
          </a:xfrm>
        </p:spPr>
        <p:txBody>
          <a:bodyPr/>
          <a:lstStyle/>
          <a:p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Perú</a:t>
            </a:r>
            <a:r>
              <a:rPr lang="en-US" sz="2800" dirty="0" smtClean="0"/>
              <a:t> </a:t>
            </a:r>
            <a:r>
              <a:rPr lang="en-US" sz="2800" dirty="0" err="1" smtClean="0"/>
              <a:t>hablan</a:t>
            </a:r>
            <a:r>
              <a:rPr lang="en-US" sz="2800" dirty="0" smtClean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mezcla</a:t>
            </a:r>
            <a:r>
              <a:rPr lang="en-US" sz="2800" dirty="0"/>
              <a:t> de </a:t>
            </a:r>
            <a:r>
              <a:rPr lang="en-US" sz="2800" dirty="0" err="1"/>
              <a:t>español</a:t>
            </a:r>
            <a:r>
              <a:rPr lang="en-US" sz="2800" dirty="0"/>
              <a:t> y </a:t>
            </a:r>
            <a:r>
              <a:rPr lang="en-US" sz="2800" dirty="0" err="1"/>
              <a:t>quechua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Las </a:t>
            </a:r>
            <a:r>
              <a:rPr lang="en-US" sz="2800" dirty="0" err="1" smtClean="0"/>
              <a:t>lenguas</a:t>
            </a:r>
            <a:r>
              <a:rPr lang="en-US" sz="2800" dirty="0" smtClean="0"/>
              <a:t> </a:t>
            </a:r>
            <a:r>
              <a:rPr lang="en-US" sz="2800" dirty="0" err="1" smtClean="0"/>
              <a:t>oficiales</a:t>
            </a:r>
            <a:r>
              <a:rPr lang="en-US" sz="2800" dirty="0" smtClean="0"/>
              <a:t> de </a:t>
            </a:r>
            <a:r>
              <a:rPr lang="en-US" sz="2800" dirty="0" err="1" smtClean="0"/>
              <a:t>Perú</a:t>
            </a:r>
            <a:r>
              <a:rPr lang="en-US" sz="2800" dirty="0" smtClean="0"/>
              <a:t> son el </a:t>
            </a:r>
            <a:r>
              <a:rPr lang="en-US" sz="2800" dirty="0" err="1" smtClean="0"/>
              <a:t>español</a:t>
            </a:r>
            <a:r>
              <a:rPr lang="en-US" sz="2800" dirty="0" smtClean="0"/>
              <a:t> y el </a:t>
            </a:r>
            <a:r>
              <a:rPr lang="en-US" sz="2800" dirty="0" err="1" smtClean="0"/>
              <a:t>quechua</a:t>
            </a:r>
            <a:endParaRPr lang="en-US" sz="2800" dirty="0" smtClean="0"/>
          </a:p>
          <a:p>
            <a:r>
              <a:rPr lang="en-US" sz="2800" dirty="0" smtClean="0"/>
              <a:t>Quechua </a:t>
            </a:r>
            <a:r>
              <a:rPr lang="en-US" sz="2800" dirty="0" err="1" smtClean="0"/>
              <a:t>es</a:t>
            </a:r>
            <a:r>
              <a:rPr lang="en-US" sz="2800" dirty="0" smtClean="0"/>
              <a:t> la </a:t>
            </a:r>
            <a:r>
              <a:rPr lang="en-US" sz="2800" dirty="0" err="1"/>
              <a:t>lengua</a:t>
            </a:r>
            <a:r>
              <a:rPr lang="en-US" sz="2800" dirty="0"/>
              <a:t> </a:t>
            </a:r>
            <a:r>
              <a:rPr lang="en-US" sz="2800" dirty="0" err="1" smtClean="0"/>
              <a:t>histórica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smtClean="0"/>
              <a:t>Incas.</a:t>
            </a:r>
            <a:endParaRPr lang="en-US" sz="2800" dirty="0"/>
          </a:p>
          <a:p>
            <a:endParaRPr lang="en-US" dirty="0" smtClean="0"/>
          </a:p>
        </p:txBody>
      </p:sp>
      <p:pic>
        <p:nvPicPr>
          <p:cNvPr id="4" name="Picture 2" descr="per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7" y="184595"/>
            <a:ext cx="3742369" cy="25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nationalgeographic.com/wpf/media-live/photos/000/247/cache/lost-city-machu-picchu-citadel_24713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609">
            <a:off x="8101664" y="236675"/>
            <a:ext cx="3534464" cy="26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41" y="685799"/>
            <a:ext cx="10018713" cy="1752599"/>
          </a:xfrm>
        </p:spPr>
        <p:txBody>
          <a:bodyPr/>
          <a:lstStyle/>
          <a:p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73" y="2891438"/>
            <a:ext cx="10266651" cy="1200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Perú</a:t>
            </a:r>
            <a:r>
              <a:rPr lang="en-US" sz="3200" dirty="0" smtClean="0"/>
              <a:t> se ha </a:t>
            </a:r>
            <a:r>
              <a:rPr lang="en-US" sz="3200" dirty="0" err="1" smtClean="0"/>
              <a:t>convertido</a:t>
            </a:r>
            <a:r>
              <a:rPr lang="en-US" sz="3200" dirty="0" smtClean="0"/>
              <a:t> de un </a:t>
            </a:r>
            <a:r>
              <a:rPr lang="en-US" sz="3200" dirty="0" err="1" smtClean="0"/>
              <a:t>país</a:t>
            </a:r>
            <a:r>
              <a:rPr lang="en-US" sz="3200" dirty="0" smtClean="0"/>
              <a:t> con </a:t>
            </a:r>
            <a:r>
              <a:rPr lang="en-US" sz="3200" dirty="0" err="1" smtClean="0"/>
              <a:t>mucha</a:t>
            </a:r>
            <a:r>
              <a:rPr lang="en-US" sz="3200" dirty="0" smtClean="0"/>
              <a:t> </a:t>
            </a:r>
            <a:r>
              <a:rPr lang="en-US" sz="3200" dirty="0" err="1" smtClean="0"/>
              <a:t>cultura</a:t>
            </a:r>
            <a:r>
              <a:rPr lang="en-US" sz="3200" dirty="0" smtClean="0"/>
              <a:t> </a:t>
            </a:r>
            <a:r>
              <a:rPr lang="en-US" sz="3200" dirty="0" err="1" smtClean="0"/>
              <a:t>historia</a:t>
            </a:r>
            <a:r>
              <a:rPr lang="en-US" sz="3200" dirty="0" smtClean="0"/>
              <a:t>.</a:t>
            </a:r>
          </a:p>
        </p:txBody>
      </p:sp>
      <p:pic>
        <p:nvPicPr>
          <p:cNvPr id="5" name="Picture 6" descr="quechuahab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940">
            <a:off x="1615272" y="4249133"/>
            <a:ext cx="2779610" cy="23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uz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677">
            <a:off x="149392" y="555351"/>
            <a:ext cx="3495005" cy="21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-sided Inca stone in Cuzco Pe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487">
            <a:off x="7645511" y="4187772"/>
            <a:ext cx="3439807" cy="2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9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</a:t>
            </a:r>
            <a:r>
              <a:rPr lang="en-US" smtClean="0"/>
              <a:t> </a:t>
            </a:r>
            <a:r>
              <a:rPr lang="en-US"/>
              <a:t>F</a:t>
            </a:r>
            <a:r>
              <a:rPr lang="en-US" smtClean="0"/>
              <a:t>uentes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://www.everyculture.com/No-Sa/Peru.html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http://www.ancient.eu/Inca_Civilization/</a:t>
            </a:r>
            <a:r>
              <a:rPr lang="en-US" dirty="0"/>
              <a:t> </a:t>
            </a:r>
          </a:p>
          <a:p>
            <a:r>
              <a:rPr lang="en-US" dirty="0"/>
              <a:t>Pictures</a:t>
            </a:r>
          </a:p>
          <a:p>
            <a:r>
              <a:rPr lang="en-US" dirty="0">
                <a:hlinkClick r:id="rId4"/>
              </a:rPr>
              <a:t>http://kids.nationalgeographic.com/explore/countries/peru/#peru-machu-picchu.jpg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mapsofdallas.blogspot.com/2011/12/political-map-of-south-america.html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brandonknowlden.com/blog/2013/5/30/machu-picchu-here-we-come</a:t>
            </a:r>
            <a:endParaRPr lang="en-US" dirty="0" smtClean="0"/>
          </a:p>
          <a:p>
            <a:r>
              <a:rPr lang="en-US" dirty="0">
                <a:hlinkClick r:id="rId7"/>
              </a:rPr>
              <a:t>http://science.nationalgeographic.com/science/archaeology/machu-picchu-mystery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 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www.thestar.com/news/world/2014/07/06/machu_picchu_is_getting_an_airport_will_it_ruin_the_ruins.html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goperu.about.com/od/sightsandattractions/ss/Where-Is-Machu-Picchu-Located.htm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://www.travelingsolemates.com/peru-breathless-in-cuzco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www.machupicchu-tours-peru.org/blog/languages-peru-spanish-quechua-aymara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5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¿Que vas a </a:t>
            </a:r>
            <a:r>
              <a:rPr lang="en-US" dirty="0" err="1" smtClean="0"/>
              <a:t>aprender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Ubicación</a:t>
            </a:r>
            <a:endParaRPr lang="en-US" sz="3200" dirty="0" smtClean="0"/>
          </a:p>
          <a:p>
            <a:r>
              <a:rPr lang="en-US" sz="3200" dirty="0" smtClean="0"/>
              <a:t>La </a:t>
            </a:r>
            <a:r>
              <a:rPr lang="en-US" sz="3200" dirty="0" err="1" smtClean="0"/>
              <a:t>Historia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La </a:t>
            </a:r>
            <a:r>
              <a:rPr lang="en-US" sz="3200" dirty="0" err="1" smtClean="0"/>
              <a:t>Gente</a:t>
            </a:r>
            <a:endParaRPr lang="en-US" sz="3200" dirty="0" smtClean="0"/>
          </a:p>
          <a:p>
            <a:r>
              <a:rPr lang="en-US" sz="3200" dirty="0" smtClean="0"/>
              <a:t>Las </a:t>
            </a:r>
            <a:r>
              <a:rPr lang="en-US" sz="3200" dirty="0" err="1" smtClean="0"/>
              <a:t>Lenguas</a:t>
            </a:r>
            <a:endParaRPr lang="en-US" sz="3200" dirty="0" smtClean="0"/>
          </a:p>
        </p:txBody>
      </p:sp>
      <p:pic>
        <p:nvPicPr>
          <p:cNvPr id="2050" name="Picture 2" descr="per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89" y="2438399"/>
            <a:ext cx="62007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8322" y="6581775"/>
            <a:ext cx="609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http://kids.nationalgeographic.com/explore/countries/peru/#peru-machu-picchu.jpg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251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</a:t>
            </a:r>
            <a:r>
              <a:rPr lang="en-US" dirty="0" err="1"/>
              <a:t>ó</a:t>
            </a:r>
            <a:r>
              <a:rPr lang="en-US" dirty="0" err="1" smtClean="0"/>
              <a:t>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5302856" cy="312420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Perú</a:t>
            </a:r>
            <a:r>
              <a:rPr lang="en-US" sz="3200" dirty="0" smtClean="0"/>
              <a:t> </a:t>
            </a:r>
            <a:r>
              <a:rPr lang="en-US" sz="3200" dirty="0" err="1" smtClean="0"/>
              <a:t>está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el </a:t>
            </a:r>
            <a:r>
              <a:rPr lang="en-US" sz="3200" dirty="0" err="1" smtClean="0"/>
              <a:t>oeste</a:t>
            </a:r>
            <a:r>
              <a:rPr lang="en-US" sz="3200" dirty="0" smtClean="0"/>
              <a:t> de </a:t>
            </a:r>
            <a:r>
              <a:rPr lang="en-US" sz="3200" dirty="0" err="1" smtClean="0"/>
              <a:t>América</a:t>
            </a:r>
            <a:r>
              <a:rPr lang="en-US" sz="3200" dirty="0" smtClean="0"/>
              <a:t> del Sur.</a:t>
            </a:r>
          </a:p>
          <a:p>
            <a:r>
              <a:rPr lang="en-US" sz="3200" dirty="0" smtClean="0"/>
              <a:t>Al </a:t>
            </a:r>
            <a:r>
              <a:rPr lang="en-US" sz="3200" dirty="0" err="1" smtClean="0"/>
              <a:t>oeste</a:t>
            </a:r>
            <a:r>
              <a:rPr lang="en-US" sz="3200" dirty="0" smtClean="0"/>
              <a:t> de </a:t>
            </a:r>
            <a:r>
              <a:rPr lang="en-US" sz="3200" dirty="0" err="1" smtClean="0"/>
              <a:t>Perú</a:t>
            </a:r>
            <a:r>
              <a:rPr lang="en-US" sz="3200" dirty="0" smtClean="0"/>
              <a:t>, </a:t>
            </a:r>
            <a:r>
              <a:rPr lang="en-US" sz="3200" dirty="0" err="1" smtClean="0"/>
              <a:t>está</a:t>
            </a:r>
            <a:r>
              <a:rPr lang="en-US" sz="3200" dirty="0" smtClean="0"/>
              <a:t> el </a:t>
            </a:r>
            <a:r>
              <a:rPr lang="en-US" sz="3200" dirty="0" err="1" smtClean="0"/>
              <a:t>Océano</a:t>
            </a:r>
            <a:r>
              <a:rPr lang="en-US" sz="3200" dirty="0" smtClean="0"/>
              <a:t> </a:t>
            </a:r>
            <a:r>
              <a:rPr lang="en-US" sz="3200" dirty="0" err="1" smtClean="0"/>
              <a:t>Pacífico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4" name="Picture 2" descr="peru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6" y="2724038"/>
            <a:ext cx="4715857" cy="3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8182" y="5791198"/>
            <a:ext cx="5653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http://kids.nationalgeographic.com/explore/countries/peru/#peru-machu-picchu.jpg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254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Lado</a:t>
            </a:r>
            <a:r>
              <a:rPr lang="en-US" dirty="0" smtClean="0"/>
              <a:t> de </a:t>
            </a:r>
            <a:r>
              <a:rPr lang="en-US" dirty="0" err="1" smtClean="0"/>
              <a:t>Perú</a:t>
            </a:r>
            <a:endParaRPr lang="en-US" dirty="0"/>
          </a:p>
        </p:txBody>
      </p:sp>
      <p:pic>
        <p:nvPicPr>
          <p:cNvPr id="4098" name="Picture 2" descr="http://static2.123teachme.com/cms_images/wordsm/map_south_americ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-768" r="676" b="36833"/>
          <a:stretch/>
        </p:blipFill>
        <p:spPr bwMode="auto">
          <a:xfrm>
            <a:off x="3283542" y="1433419"/>
            <a:ext cx="5901806" cy="49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1979" y="6448721"/>
            <a:ext cx="5383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http://mapsofdallas.blogspot.com/2011/12/political-map-of-south-america.html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074" name="Picture 2" descr="http://www.crosswordese.com/Images/est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68" y="2780816"/>
            <a:ext cx="2466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93789" y="6448721"/>
            <a:ext cx="3298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www.crosswordese.com/110628_este.html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24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27" y="0"/>
            <a:ext cx="10018713" cy="1752599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I</a:t>
            </a:r>
            <a:r>
              <a:rPr lang="en-US" dirty="0" err="1" smtClean="0"/>
              <a:t>mperio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643" y="1211686"/>
            <a:ext cx="6011194" cy="3124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Cuzco</a:t>
            </a:r>
            <a:r>
              <a:rPr lang="en-US" sz="3200" dirty="0" smtClean="0"/>
              <a:t> </a:t>
            </a:r>
            <a:r>
              <a:rPr lang="en-US" sz="3200" dirty="0" err="1" smtClean="0"/>
              <a:t>fue</a:t>
            </a:r>
            <a:r>
              <a:rPr lang="en-US" sz="3200" dirty="0" smtClean="0"/>
              <a:t> la capital del </a:t>
            </a:r>
            <a:r>
              <a:rPr lang="en-US" sz="3200" dirty="0" err="1" smtClean="0"/>
              <a:t>Imperio</a:t>
            </a:r>
            <a:r>
              <a:rPr lang="en-US" sz="3200" dirty="0" smtClean="0"/>
              <a:t> de </a:t>
            </a:r>
            <a:r>
              <a:rPr lang="en-US" sz="3200" dirty="0" err="1" smtClean="0"/>
              <a:t>los</a:t>
            </a:r>
            <a:r>
              <a:rPr lang="en-US" sz="3200" dirty="0" smtClean="0"/>
              <a:t> Incas </a:t>
            </a:r>
            <a:r>
              <a:rPr lang="en-US" sz="3200" dirty="0" err="1" smtClean="0"/>
              <a:t>desde</a:t>
            </a:r>
            <a:r>
              <a:rPr lang="en-US" sz="3200" dirty="0" smtClean="0"/>
              <a:t> 1438 hasta 1532.</a:t>
            </a:r>
          </a:p>
          <a:p>
            <a:r>
              <a:rPr lang="en-US" sz="3200" dirty="0" err="1" smtClean="0"/>
              <a:t>En</a:t>
            </a:r>
            <a:r>
              <a:rPr lang="en-US" sz="3200" dirty="0" smtClean="0"/>
              <a:t> Cuzco, </a:t>
            </a:r>
            <a:r>
              <a:rPr lang="en-US" sz="3200" dirty="0" err="1" smtClean="0"/>
              <a:t>había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población</a:t>
            </a:r>
            <a:r>
              <a:rPr lang="en-US" sz="3200" dirty="0" smtClean="0"/>
              <a:t> de 150.000.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6169" y="65810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www.globeholidays.net/South_America/Peru/Cuzco/cuzco_machu_picchu1.htm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080" name="Picture 8" descr="Image result for cuz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3793488"/>
            <a:ext cx="4979831" cy="30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uz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53" y="4172446"/>
            <a:ext cx="3586653" cy="24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I</a:t>
            </a:r>
            <a:r>
              <a:rPr lang="en-US" dirty="0" err="1" smtClean="0"/>
              <a:t>mperio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65697"/>
            <a:ext cx="6706653" cy="312420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Ellos</a:t>
            </a:r>
            <a:r>
              <a:rPr lang="en-US" sz="3200" dirty="0" smtClean="0"/>
              <a:t> </a:t>
            </a:r>
            <a:r>
              <a:rPr lang="en-US" sz="3200" dirty="0" err="1" smtClean="0"/>
              <a:t>construyeron</a:t>
            </a:r>
            <a:r>
              <a:rPr lang="en-US" sz="3200" dirty="0" smtClean="0"/>
              <a:t> </a:t>
            </a:r>
            <a:r>
              <a:rPr lang="en-US" sz="3200" dirty="0" err="1" smtClean="0"/>
              <a:t>edificios</a:t>
            </a:r>
            <a:r>
              <a:rPr lang="en-US" sz="3200" dirty="0" smtClean="0"/>
              <a:t> </a:t>
            </a:r>
            <a:r>
              <a:rPr lang="en-US" sz="3200" dirty="0" err="1" smtClean="0"/>
              <a:t>grandes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las </a:t>
            </a:r>
            <a:r>
              <a:rPr lang="en-US" sz="3200" dirty="0" err="1" smtClean="0"/>
              <a:t>civilizaciones</a:t>
            </a:r>
            <a:r>
              <a:rPr lang="en-US" sz="3200" dirty="0" smtClean="0"/>
              <a:t> que </a:t>
            </a:r>
            <a:r>
              <a:rPr lang="en-US" sz="3200" dirty="0" err="1" smtClean="0"/>
              <a:t>fundaron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edificios</a:t>
            </a:r>
            <a:r>
              <a:rPr lang="en-US" sz="3200" dirty="0" smtClean="0"/>
              <a:t> son </a:t>
            </a:r>
            <a:r>
              <a:rPr lang="en-US" sz="3200" dirty="0" err="1" smtClean="0"/>
              <a:t>famosas</a:t>
            </a:r>
            <a:r>
              <a:rPr lang="en-US" sz="3200" dirty="0" smtClean="0"/>
              <a:t> </a:t>
            </a:r>
            <a:r>
              <a:rPr lang="en-US" sz="3200" dirty="0" err="1" smtClean="0"/>
              <a:t>porque</a:t>
            </a:r>
            <a:r>
              <a:rPr lang="en-US" sz="3200" dirty="0" smtClean="0"/>
              <a:t> las </a:t>
            </a:r>
            <a:r>
              <a:rPr lang="en-US" sz="3200" dirty="0" err="1" smtClean="0"/>
              <a:t>rocas</a:t>
            </a:r>
            <a:r>
              <a:rPr lang="en-US" sz="3200" dirty="0" smtClean="0"/>
              <a:t> </a:t>
            </a:r>
            <a:r>
              <a:rPr lang="en-US" sz="3200" dirty="0" err="1" smtClean="0"/>
              <a:t>están</a:t>
            </a:r>
            <a:r>
              <a:rPr lang="en-US" sz="3200" dirty="0" smtClean="0"/>
              <a:t> </a:t>
            </a:r>
            <a:r>
              <a:rPr lang="en-US" sz="3200" dirty="0" err="1" smtClean="0"/>
              <a:t>muy</a:t>
            </a:r>
            <a:r>
              <a:rPr lang="en-US" sz="3200" dirty="0" smtClean="0"/>
              <a:t> </a:t>
            </a:r>
            <a:r>
              <a:rPr lang="en-US" sz="3200" dirty="0" err="1" smtClean="0"/>
              <a:t>juntos</a:t>
            </a:r>
            <a:r>
              <a:rPr lang="en-US" sz="3200" dirty="0" smtClean="0"/>
              <a:t>.</a:t>
            </a:r>
          </a:p>
        </p:txBody>
      </p:sp>
      <p:pic>
        <p:nvPicPr>
          <p:cNvPr id="5122" name="Picture 2" descr="12-sided Inca stone in Cuzco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3589629"/>
            <a:ext cx="4902558" cy="32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ca Wall in Cuzco P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09" y="4060766"/>
            <a:ext cx="3489146" cy="23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0219" y="6456402"/>
            <a:ext cx="4137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http://www.travelingsolemates.com/peru-breathless-in-cuzco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80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.tqn.com/y/goperu/1/0/0/5/-/-/machu-picchu-loc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6434" r="13608" b="7165"/>
          <a:stretch/>
        </p:blipFill>
        <p:spPr bwMode="auto">
          <a:xfrm>
            <a:off x="480767" y="228599"/>
            <a:ext cx="2047332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/>
              <a:t>I</a:t>
            </a:r>
            <a:r>
              <a:rPr lang="en-US" dirty="0" err="1" smtClean="0"/>
              <a:t>mperio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4711456" cy="31242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os Incas </a:t>
            </a:r>
            <a:r>
              <a:rPr lang="en-US" sz="3200" dirty="0" err="1" smtClean="0"/>
              <a:t>construyeron</a:t>
            </a:r>
            <a:r>
              <a:rPr lang="en-US" sz="3200" dirty="0" smtClean="0"/>
              <a:t> Machu Picchu.</a:t>
            </a:r>
          </a:p>
          <a:p>
            <a:r>
              <a:rPr lang="en-US" sz="3200" dirty="0" smtClean="0"/>
              <a:t>La ciudad curiosa </a:t>
            </a:r>
            <a:r>
              <a:rPr lang="en-US" sz="3200" dirty="0" err="1" smtClean="0"/>
              <a:t>está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las </a:t>
            </a:r>
            <a:r>
              <a:rPr lang="en-US" sz="3200" dirty="0" err="1" smtClean="0"/>
              <a:t>montañas</a:t>
            </a:r>
            <a:r>
              <a:rPr lang="en-US" sz="3200" dirty="0" smtClean="0"/>
              <a:t> de </a:t>
            </a:r>
            <a:r>
              <a:rPr lang="en-US" sz="3200" dirty="0" err="1" smtClean="0"/>
              <a:t>los</a:t>
            </a:r>
            <a:r>
              <a:rPr lang="en-US" sz="3200" dirty="0" smtClean="0"/>
              <a:t> Andes.</a:t>
            </a:r>
          </a:p>
          <a:p>
            <a:r>
              <a:rPr lang="en-US" sz="3200" dirty="0" smtClean="0"/>
              <a:t>La </a:t>
            </a:r>
            <a:r>
              <a:rPr lang="en-US" sz="3200" dirty="0" err="1" smtClean="0"/>
              <a:t>civilizacion</a:t>
            </a:r>
            <a:r>
              <a:rPr lang="en-US" sz="3200" dirty="0" smtClean="0"/>
              <a:t> data de 1438. </a:t>
            </a:r>
            <a:endParaRPr lang="en-US" sz="3200" dirty="0"/>
          </a:p>
        </p:txBody>
      </p:sp>
      <p:pic>
        <p:nvPicPr>
          <p:cNvPr id="1026" name="Picture 2" descr="http://images.nationalgeographic.com/wpf/media-live/photos/000/247/cache/lost-city-machu-picchu-citadel_24713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6" y="208597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2113" y="63722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http://science.nationalgeographic.com/science/archaeology/machu-picchu-mystery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9766" y="-337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goperu.about.com/od/sightsandattractions/ss/Where-Is-Machu-Picchu-Located.htm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62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Machu </a:t>
            </a:r>
            <a:r>
              <a:rPr lang="en-US" dirty="0" err="1" smtClean="0"/>
              <a:t>Pichu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5289977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Hoy Machu Picchu </a:t>
            </a:r>
            <a:r>
              <a:rPr lang="en-US" sz="3200" dirty="0" err="1" smtClean="0"/>
              <a:t>es</a:t>
            </a:r>
            <a:r>
              <a:rPr lang="en-US" sz="3200" dirty="0" smtClean="0"/>
              <a:t> un </a:t>
            </a:r>
            <a:r>
              <a:rPr lang="en-US" sz="3200" dirty="0" err="1" smtClean="0"/>
              <a:t>lugar</a:t>
            </a:r>
            <a:r>
              <a:rPr lang="en-US" sz="3200" dirty="0" smtClean="0"/>
              <a:t> de </a:t>
            </a:r>
            <a:r>
              <a:rPr lang="en-US" sz="3200" dirty="0" err="1" smtClean="0"/>
              <a:t>turismo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050" name="Picture 2" descr="http://static1.squarespace.com/static/50778da6e4b0e7addb835987/t/51a74d8de4b0e2ceecbe500a/1369918862382/o-LLAMA-MACHU-PICCHU-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598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66999"/>
            <a:ext cx="4975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brandonknowlden.com/blog/2013/5/30/machu-picchu-here-we-come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2" name="Picture 4" descr="The Inca citadel of Machu Picchu is already overrun by tourists -- does it really need a major new airport?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381374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8051" y="6396335"/>
            <a:ext cx="3922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www.thestar.com/news/world/2014/07/06/machu_picchu_is_getting_an_airport_will_it_ruin_the_ruins.html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78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30" y="685800"/>
            <a:ext cx="10018713" cy="1752599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Gente</a:t>
            </a:r>
            <a:r>
              <a:rPr lang="en-US" dirty="0" smtClean="0"/>
              <a:t> de </a:t>
            </a:r>
            <a:r>
              <a:rPr lang="en-US" dirty="0" err="1" smtClean="0"/>
              <a:t>Perú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5933921" cy="312420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Hoy hay 30 </a:t>
            </a:r>
            <a:r>
              <a:rPr lang="en-US" sz="3000" dirty="0" err="1" smtClean="0"/>
              <a:t>millones</a:t>
            </a:r>
            <a:r>
              <a:rPr lang="en-US" sz="3000" dirty="0" smtClean="0"/>
              <a:t> de </a:t>
            </a:r>
            <a:r>
              <a:rPr lang="en-US" sz="3000" dirty="0" err="1" smtClean="0"/>
              <a:t>gente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</a:t>
            </a:r>
            <a:r>
              <a:rPr lang="en-US" sz="3000" dirty="0" err="1" smtClean="0"/>
              <a:t>Perú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El 45% de la </a:t>
            </a:r>
            <a:r>
              <a:rPr lang="en-US" sz="3000" dirty="0" err="1" smtClean="0"/>
              <a:t>población</a:t>
            </a:r>
            <a:r>
              <a:rPr lang="en-US" sz="3000" dirty="0" smtClean="0"/>
              <a:t> </a:t>
            </a:r>
            <a:r>
              <a:rPr lang="en-US" sz="3000" dirty="0" err="1" smtClean="0"/>
              <a:t>es</a:t>
            </a:r>
            <a:r>
              <a:rPr lang="en-US" sz="3000" dirty="0" smtClean="0"/>
              <a:t> las </a:t>
            </a:r>
            <a:r>
              <a:rPr lang="en-US" sz="3000" dirty="0" err="1" smtClean="0"/>
              <a:t>indígenas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Ellos</a:t>
            </a:r>
            <a:r>
              <a:rPr lang="en-US" sz="3000" dirty="0" smtClean="0"/>
              <a:t> </a:t>
            </a:r>
            <a:r>
              <a:rPr lang="en-US" sz="3000" dirty="0" err="1" smtClean="0"/>
              <a:t>hablan</a:t>
            </a:r>
            <a:r>
              <a:rPr lang="en-US" sz="3000" dirty="0" smtClean="0"/>
              <a:t> </a:t>
            </a:r>
            <a:r>
              <a:rPr lang="en-US" sz="3000" dirty="0" err="1" smtClean="0"/>
              <a:t>español</a:t>
            </a:r>
            <a:r>
              <a:rPr lang="en-US" sz="3000" dirty="0" smtClean="0"/>
              <a:t> </a:t>
            </a:r>
            <a:r>
              <a:rPr lang="en-US" sz="3000" dirty="0" err="1" smtClean="0"/>
              <a:t>diferente</a:t>
            </a:r>
            <a:r>
              <a:rPr lang="en-US" sz="3000" dirty="0" smtClean="0"/>
              <a:t> </a:t>
            </a:r>
            <a:r>
              <a:rPr lang="en-US" sz="3000" dirty="0" err="1" smtClean="0"/>
              <a:t>porque</a:t>
            </a:r>
            <a:r>
              <a:rPr lang="en-US" sz="3000" dirty="0" smtClean="0"/>
              <a:t> la </a:t>
            </a:r>
            <a:r>
              <a:rPr lang="en-US" sz="3000" dirty="0" err="1" smtClean="0"/>
              <a:t>población</a:t>
            </a:r>
            <a:r>
              <a:rPr lang="en-US" sz="3000" dirty="0" smtClean="0"/>
              <a:t> </a:t>
            </a:r>
            <a:r>
              <a:rPr lang="en-US" sz="3000" dirty="0" err="1" smtClean="0"/>
              <a:t>tiene</a:t>
            </a:r>
            <a:r>
              <a:rPr lang="en-US" sz="3000" dirty="0" smtClean="0"/>
              <a:t> </a:t>
            </a:r>
            <a:r>
              <a:rPr lang="en-US" sz="3000" dirty="0" err="1" smtClean="0"/>
              <a:t>muchas</a:t>
            </a:r>
            <a:r>
              <a:rPr lang="en-US" sz="3000" dirty="0" smtClean="0"/>
              <a:t> </a:t>
            </a:r>
            <a:r>
              <a:rPr lang="en-US" sz="3000" dirty="0" err="1" smtClean="0"/>
              <a:t>indígenas</a:t>
            </a:r>
            <a:r>
              <a:rPr lang="en-US" sz="3000" dirty="0"/>
              <a:t>.</a:t>
            </a:r>
            <a:endParaRPr lang="en-US" sz="3000" dirty="0" smtClean="0"/>
          </a:p>
          <a:p>
            <a:endParaRPr lang="en-US" dirty="0" smtClean="0"/>
          </a:p>
        </p:txBody>
      </p:sp>
      <p:pic>
        <p:nvPicPr>
          <p:cNvPr id="2052" name="Picture 4" descr="350px-Quechua_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7" y="176010"/>
            <a:ext cx="2661632" cy="22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chuahab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70" y="4378818"/>
            <a:ext cx="2779610" cy="23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5819" y="646448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www.machupicchu-tours-peru.org/blog/languages-peru-spanish-quechua-aymara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6" name="Picture 8" descr="http://world.new7wonders.com/content/uploads/2012/08/130812iq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457200"/>
            <a:ext cx="3657555" cy="27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44430" y="0"/>
            <a:ext cx="376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http://world.new7wonders.com/2012/08/13/amazon-inauguration-celebrations-begin-in-peruvian-rainforest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50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10325</TotalTime>
  <Words>298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Perú</vt:lpstr>
      <vt:lpstr>¿Que vas a aprender?</vt:lpstr>
      <vt:lpstr>¿Dónde está?</vt:lpstr>
      <vt:lpstr>Al Lado de Perú</vt:lpstr>
      <vt:lpstr>El Imperio de los Incas</vt:lpstr>
      <vt:lpstr>El Imperio de los Incas</vt:lpstr>
      <vt:lpstr>El Imperio de los Incas</vt:lpstr>
      <vt:lpstr>Machu Pichu</vt:lpstr>
      <vt:lpstr>La Gente de Perú</vt:lpstr>
      <vt:lpstr>Las Lenguas</vt:lpstr>
      <vt:lpstr>Conclusión</vt:lpstr>
      <vt:lpstr>Mis Fuentes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Perú</dc:title>
  <dc:creator>Liesel Theusch</dc:creator>
  <cp:lastModifiedBy>Liesel Theusch</cp:lastModifiedBy>
  <cp:revision>67</cp:revision>
  <dcterms:created xsi:type="dcterms:W3CDTF">2015-11-13T17:55:28Z</dcterms:created>
  <dcterms:modified xsi:type="dcterms:W3CDTF">2015-12-02T15:01:44Z</dcterms:modified>
</cp:coreProperties>
</file>